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6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1B5E-DABF-455E-81A8-FEAA68324252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6931-F5E3-4384-8F72-F3A268A60C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Core State Standards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English Language Arts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What’s significant?</a:t>
            </a:r>
          </a:p>
          <a:p>
            <a:endParaRPr lang="en-US" dirty="0"/>
          </a:p>
          <a:p>
            <a:r>
              <a:rPr lang="en-US" dirty="0" smtClean="0"/>
              <a:t>Implications for instruction.</a:t>
            </a:r>
          </a:p>
          <a:p>
            <a:endParaRPr lang="en-US" dirty="0"/>
          </a:p>
          <a:p>
            <a:r>
              <a:rPr lang="en-US" dirty="0" smtClean="0"/>
              <a:t>Implications for professional development.</a:t>
            </a:r>
          </a:p>
          <a:p>
            <a:endParaRPr lang="en-US" dirty="0"/>
          </a:p>
          <a:p>
            <a:r>
              <a:rPr lang="en-US" dirty="0" smtClean="0"/>
              <a:t>Implications for assessment.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What’s significant?</a:t>
            </a:r>
          </a:p>
          <a:p>
            <a:endParaRPr lang="en-US" dirty="0" smtClean="0"/>
          </a:p>
          <a:p>
            <a:r>
              <a:rPr lang="en-US" dirty="0" smtClean="0"/>
              <a:t>Implications for instruction.</a:t>
            </a:r>
          </a:p>
          <a:p>
            <a:endParaRPr lang="en-US" dirty="0" smtClean="0"/>
          </a:p>
          <a:p>
            <a:r>
              <a:rPr lang="en-US" dirty="0" smtClean="0"/>
              <a:t>Implications for professional development.</a:t>
            </a:r>
          </a:p>
          <a:p>
            <a:endParaRPr lang="en-US" dirty="0" smtClean="0"/>
          </a:p>
          <a:p>
            <a:r>
              <a:rPr lang="en-US" dirty="0" smtClean="0"/>
              <a:t>Implications for assessment.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Common Core State Standards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Core State Standards</dc:title>
  <dc:creator>hakuta</dc:creator>
  <cp:lastModifiedBy>hakuta</cp:lastModifiedBy>
  <cp:revision>1</cp:revision>
  <dcterms:created xsi:type="dcterms:W3CDTF">2012-04-23T14:09:48Z</dcterms:created>
  <dcterms:modified xsi:type="dcterms:W3CDTF">2012-04-23T14:12:54Z</dcterms:modified>
</cp:coreProperties>
</file>